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4"/>
  </p:sldMasterIdLst>
  <p:sldIdLst>
    <p:sldId id="256" r:id="rId5"/>
    <p:sldId id="257" r:id="rId6"/>
    <p:sldId id="264" r:id="rId7"/>
    <p:sldId id="265" r:id="rId8"/>
    <p:sldId id="266" r:id="rId9"/>
    <p:sldId id="267" r:id="rId10"/>
    <p:sldId id="268" r:id="rId11"/>
    <p:sldId id="269" r:id="rId12"/>
    <p:sldId id="271"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gien Mendel - ten Napel" userId="9947d365-22db-42f5-837e-85330c9d8db0" providerId="ADAL" clId="{9B321BB3-80EC-405A-AD7E-D3E111EA6267}"/>
    <pc:docChg chg="custSel addSld delSld modSld">
      <pc:chgData name="Regien Mendel - ten Napel" userId="9947d365-22db-42f5-837e-85330c9d8db0" providerId="ADAL" clId="{9B321BB3-80EC-405A-AD7E-D3E111EA6267}" dt="2021-10-05T13:05:56.132" v="39" actId="20577"/>
      <pc:docMkLst>
        <pc:docMk/>
      </pc:docMkLst>
      <pc:sldChg chg="modSp">
        <pc:chgData name="Regien Mendel - ten Napel" userId="9947d365-22db-42f5-837e-85330c9d8db0" providerId="ADAL" clId="{9B321BB3-80EC-405A-AD7E-D3E111EA6267}" dt="2021-10-05T13:05:56.132" v="39" actId="20577"/>
        <pc:sldMkLst>
          <pc:docMk/>
          <pc:sldMk cId="2603667700" sldId="256"/>
        </pc:sldMkLst>
        <pc:spChg chg="mod">
          <ac:chgData name="Regien Mendel - ten Napel" userId="9947d365-22db-42f5-837e-85330c9d8db0" providerId="ADAL" clId="{9B321BB3-80EC-405A-AD7E-D3E111EA6267}" dt="2021-10-05T13:05:56.132" v="39" actId="20577"/>
          <ac:spMkLst>
            <pc:docMk/>
            <pc:sldMk cId="2603667700" sldId="256"/>
            <ac:spMk id="2" creationId="{4B4E71FB-8775-406A-BE90-F0CBA2AF82F2}"/>
          </ac:spMkLst>
        </pc:spChg>
      </pc:sldChg>
      <pc:sldChg chg="modSp">
        <pc:chgData name="Regien Mendel - ten Napel" userId="9947d365-22db-42f5-837e-85330c9d8db0" providerId="ADAL" clId="{9B321BB3-80EC-405A-AD7E-D3E111EA6267}" dt="2021-10-05T13:05:50.890" v="30" actId="20577"/>
        <pc:sldMkLst>
          <pc:docMk/>
          <pc:sldMk cId="709891701" sldId="257"/>
        </pc:sldMkLst>
        <pc:spChg chg="mod">
          <ac:chgData name="Regien Mendel - ten Napel" userId="9947d365-22db-42f5-837e-85330c9d8db0" providerId="ADAL" clId="{9B321BB3-80EC-405A-AD7E-D3E111EA6267}" dt="2021-10-05T13:05:50.890" v="30" actId="20577"/>
          <ac:spMkLst>
            <pc:docMk/>
            <pc:sldMk cId="709891701" sldId="257"/>
            <ac:spMk id="3" creationId="{953BDF94-02E8-45F8-AD74-D90108FBDEDD}"/>
          </ac:spMkLst>
        </pc:spChg>
      </pc:sldChg>
      <pc:sldChg chg="modSp">
        <pc:chgData name="Regien Mendel - ten Napel" userId="9947d365-22db-42f5-837e-85330c9d8db0" providerId="ADAL" clId="{9B321BB3-80EC-405A-AD7E-D3E111EA6267}" dt="2021-10-04T12:15:18.876" v="21" actId="20577"/>
        <pc:sldMkLst>
          <pc:docMk/>
          <pc:sldMk cId="4271283768" sldId="264"/>
        </pc:sldMkLst>
        <pc:spChg chg="mod">
          <ac:chgData name="Regien Mendel - ten Napel" userId="9947d365-22db-42f5-837e-85330c9d8db0" providerId="ADAL" clId="{9B321BB3-80EC-405A-AD7E-D3E111EA6267}" dt="2021-10-04T12:15:18.876" v="21" actId="20577"/>
          <ac:spMkLst>
            <pc:docMk/>
            <pc:sldMk cId="4271283768" sldId="264"/>
            <ac:spMk id="3" creationId="{00000000-0000-0000-0000-000000000000}"/>
          </ac:spMkLst>
        </pc:spChg>
      </pc:sldChg>
      <pc:sldChg chg="del">
        <pc:chgData name="Regien Mendel - ten Napel" userId="9947d365-22db-42f5-837e-85330c9d8db0" providerId="ADAL" clId="{9B321BB3-80EC-405A-AD7E-D3E111EA6267}" dt="2021-10-05T13:05:46.109" v="24" actId="2696"/>
        <pc:sldMkLst>
          <pc:docMk/>
          <pc:sldMk cId="3520367483" sldId="270"/>
        </pc:sldMkLst>
      </pc:sldChg>
      <pc:sldChg chg="addSp delSp modSp del modAnim">
        <pc:chgData name="Regien Mendel - ten Napel" userId="9947d365-22db-42f5-837e-85330c9d8db0" providerId="ADAL" clId="{9B321BB3-80EC-405A-AD7E-D3E111EA6267}" dt="2021-10-05T13:05:43.017" v="22" actId="2696"/>
        <pc:sldMkLst>
          <pc:docMk/>
          <pc:sldMk cId="3489578935" sldId="272"/>
        </pc:sldMkLst>
        <pc:spChg chg="del mod">
          <ac:chgData name="Regien Mendel - ten Napel" userId="9947d365-22db-42f5-837e-85330c9d8db0" providerId="ADAL" clId="{9B321BB3-80EC-405A-AD7E-D3E111EA6267}" dt="2021-10-03T11:24:22.444" v="15"/>
          <ac:spMkLst>
            <pc:docMk/>
            <pc:sldMk cId="3489578935" sldId="272"/>
            <ac:spMk id="3" creationId="{D615284B-C7F2-4331-8E2B-DC0C740ED12A}"/>
          </ac:spMkLst>
        </pc:spChg>
        <pc:spChg chg="add del mod">
          <ac:chgData name="Regien Mendel - ten Napel" userId="9947d365-22db-42f5-837e-85330c9d8db0" providerId="ADAL" clId="{9B321BB3-80EC-405A-AD7E-D3E111EA6267}" dt="2021-10-03T11:24:25.453" v="16" actId="478"/>
          <ac:spMkLst>
            <pc:docMk/>
            <pc:sldMk cId="3489578935" sldId="272"/>
            <ac:spMk id="5" creationId="{11000ED4-AC7A-4E08-9718-571D77A94108}"/>
          </ac:spMkLst>
        </pc:spChg>
        <pc:picChg chg="add mod">
          <ac:chgData name="Regien Mendel - ten Napel" userId="9947d365-22db-42f5-837e-85330c9d8db0" providerId="ADAL" clId="{9B321BB3-80EC-405A-AD7E-D3E111EA6267}" dt="2021-10-03T11:24:29.495" v="17" actId="1076"/>
          <ac:picMkLst>
            <pc:docMk/>
            <pc:sldMk cId="3489578935" sldId="272"/>
            <ac:picMk id="4" creationId="{196B3F7D-2F56-4165-94BE-072C3F3099DD}"/>
          </ac:picMkLst>
        </pc:picChg>
      </pc:sldChg>
      <pc:sldChg chg="addSp delSp modSp add del">
        <pc:chgData name="Regien Mendel - ten Napel" userId="9947d365-22db-42f5-837e-85330c9d8db0" providerId="ADAL" clId="{9B321BB3-80EC-405A-AD7E-D3E111EA6267}" dt="2021-10-05T13:05:45.165" v="23" actId="2696"/>
        <pc:sldMkLst>
          <pc:docMk/>
          <pc:sldMk cId="102078138" sldId="273"/>
        </pc:sldMkLst>
        <pc:spChg chg="del">
          <ac:chgData name="Regien Mendel - ten Napel" userId="9947d365-22db-42f5-837e-85330c9d8db0" providerId="ADAL" clId="{9B321BB3-80EC-405A-AD7E-D3E111EA6267}" dt="2021-10-03T11:24:33.989" v="19"/>
          <ac:spMkLst>
            <pc:docMk/>
            <pc:sldMk cId="102078138" sldId="273"/>
            <ac:spMk id="3" creationId="{62C711EC-BA4E-4F60-9E98-CC25CC09C960}"/>
          </ac:spMkLst>
        </pc:spChg>
        <pc:picChg chg="add mod">
          <ac:chgData name="Regien Mendel - ten Napel" userId="9947d365-22db-42f5-837e-85330c9d8db0" providerId="ADAL" clId="{9B321BB3-80EC-405A-AD7E-D3E111EA6267}" dt="2021-10-03T11:24:33.989" v="19"/>
          <ac:picMkLst>
            <pc:docMk/>
            <pc:sldMk cId="102078138" sldId="273"/>
            <ac:picMk id="4" creationId="{7B11CEC0-F331-499A-819B-5765955E1C78}"/>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nl-NL"/>
              <a:t>Klik om stijl te bewerken</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10/5/2021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10/5/2021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10/5/2021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10/5/2021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nl-NL"/>
              <a:t>Klik om stijl te bewerken</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7" name="Date Placeholder 6"/>
          <p:cNvSpPr>
            <a:spLocks noGrp="1"/>
          </p:cNvSpPr>
          <p:nvPr>
            <p:ph type="dt" sz="half" idx="10"/>
          </p:nvPr>
        </p:nvSpPr>
        <p:spPr/>
        <p:txBody>
          <a:bodyPr/>
          <a:lstStyle/>
          <a:p>
            <a:fld id="{1160EA64-D806-43AC-9DF2-F8C432F32B4C}" type="datetimeFigureOut">
              <a:rPr lang="en-US" dirty="0"/>
              <a:t>10/5/2021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10/5/2021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1583436" y="3143250"/>
            <a:ext cx="4270248" cy="2596776"/>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7" name="Date Placeholder 6"/>
          <p:cNvSpPr>
            <a:spLocks noGrp="1"/>
          </p:cNvSpPr>
          <p:nvPr>
            <p:ph type="dt" sz="half" idx="10"/>
          </p:nvPr>
        </p:nvSpPr>
        <p:spPr/>
        <p:txBody>
          <a:bodyPr/>
          <a:lstStyle/>
          <a:p>
            <a:fld id="{4F7D4976-E339-4826-83B7-FBD03F55ECF8}" type="datetimeFigureOut">
              <a:rPr lang="en-US" dirty="0"/>
              <a:t>10/5/2021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‹nr.›</a:t>
            </a:fld>
            <a:endParaRPr lang="en-US" dirty="0"/>
          </a:p>
        </p:txBody>
      </p:sp>
      <p:sp>
        <p:nvSpPr>
          <p:cNvPr id="10" name="Title 9"/>
          <p:cNvSpPr>
            <a:spLocks noGrp="1"/>
          </p:cNvSpPr>
          <p:nvPr>
            <p:ph type="title"/>
          </p:nvPr>
        </p:nvSpPr>
        <p:spPr/>
        <p:txBody>
          <a:bodyPr/>
          <a:lstStyle/>
          <a:p>
            <a:r>
              <a:rPr lang="nl-NL"/>
              <a:t>Klik om stijl te bewerken</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10/5/2021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10/5/2021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bg>
      <p:bgRef idx="1001">
        <a:schemeClr val="bg2"/>
      </p:bgRef>
    </p:bg>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nl-NL"/>
              <a:t>Klik om stijl te bewerken</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9" name="Date Placeholder 8"/>
          <p:cNvSpPr>
            <a:spLocks noGrp="1"/>
          </p:cNvSpPr>
          <p:nvPr>
            <p:ph type="dt" sz="half" idx="10"/>
          </p:nvPr>
        </p:nvSpPr>
        <p:spPr/>
        <p:txBody>
          <a:bodyPr/>
          <a:lstStyle/>
          <a:p>
            <a:fld id="{D1BE4249-C0D0-4B06-8692-E8BB871AF643}" type="datetimeFigureOut">
              <a:rPr lang="en-US" dirty="0"/>
              <a:t>10/5/2021</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‹nr.›</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bg>
      <p:bgRef idx="1001">
        <a:schemeClr val="bg2"/>
      </p:bgRef>
    </p:bg>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nl-NL"/>
              <a:t>Klik om stijl te bewerken</a:t>
            </a:r>
            <a:endParaRPr lang="en-US" dirty="0"/>
          </a:p>
        </p:txBody>
      </p:sp>
      <p:sp>
        <p:nvSpPr>
          <p:cNvPr id="3" name="Picture Placeholder 2"/>
          <p:cNvSpPr>
            <a:spLocks noGrp="1" noChangeAspect="1"/>
          </p:cNvSpPr>
          <p:nvPr>
            <p:ph type="pic" idx="1"/>
          </p:nvPr>
        </p:nvSpPr>
        <p:spPr>
          <a:xfrm>
            <a:off x="6095999" y="0"/>
            <a:ext cx="6102097" cy="6858000"/>
          </a:xfrm>
          <a:solidFill>
            <a:schemeClr val="tx1">
              <a:lumMod val="8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10/5/2021</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‹nr.›</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chemeClr val="bg2">
              <a:lumMod val="60000"/>
              <a:lumOff val="40000"/>
              <a:alpha val="15000"/>
            </a:schemeClr>
          </a:solidFill>
          <a:ln w="31750" cap="sq">
            <a:solidFill>
              <a:schemeClr val="tx1">
                <a:lumMod val="75000"/>
                <a:lumOff val="25000"/>
              </a:schemeClr>
            </a:solidFill>
            <a:miter lim="800000"/>
          </a:ln>
        </p:spPr>
        <p:txBody>
          <a:bodyPr vert="horz" lIns="182880" tIns="182880" rIns="182880" bIns="18288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10/5/2021</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‹nr.›</a:t>
            </a:fld>
            <a:endParaRPr lang="en-US" dirty="0"/>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2F2BE051-575E-4FA7-A5B5-15E198A79F94}"/>
              </a:ext>
            </a:extLst>
          </p:cNvPr>
          <p:cNvPicPr>
            <a:picLocks noChangeAspect="1"/>
          </p:cNvPicPr>
          <p:nvPr/>
        </p:nvPicPr>
        <p:blipFill>
          <a:blip r:embed="rId2"/>
          <a:stretch>
            <a:fillRect/>
          </a:stretch>
        </p:blipFill>
        <p:spPr>
          <a:xfrm>
            <a:off x="721687" y="410818"/>
            <a:ext cx="11067190" cy="6215270"/>
          </a:xfrm>
          <a:prstGeom prst="rect">
            <a:avLst/>
          </a:prstGeom>
        </p:spPr>
      </p:pic>
      <p:sp>
        <p:nvSpPr>
          <p:cNvPr id="2" name="Titel 1">
            <a:extLst>
              <a:ext uri="{FF2B5EF4-FFF2-40B4-BE49-F238E27FC236}">
                <a16:creationId xmlns:a16="http://schemas.microsoft.com/office/drawing/2014/main" id="{4B4E71FB-8775-406A-BE90-F0CBA2AF82F2}"/>
              </a:ext>
            </a:extLst>
          </p:cNvPr>
          <p:cNvSpPr>
            <a:spLocks noGrp="1"/>
          </p:cNvSpPr>
          <p:nvPr>
            <p:ph type="ctrTitle"/>
          </p:nvPr>
        </p:nvSpPr>
        <p:spPr>
          <a:xfrm>
            <a:off x="1600200" y="2293979"/>
            <a:ext cx="8991600" cy="1363621"/>
          </a:xfrm>
        </p:spPr>
        <p:txBody>
          <a:bodyPr>
            <a:normAutofit fontScale="90000"/>
          </a:bodyPr>
          <a:lstStyle/>
          <a:p>
            <a:r>
              <a:rPr lang="nl-NL"/>
              <a:t>Ondergronden</a:t>
            </a:r>
            <a:br>
              <a:rPr lang="nl-NL" dirty="0"/>
            </a:br>
            <a:endParaRPr lang="nl-NL" dirty="0"/>
          </a:p>
        </p:txBody>
      </p:sp>
      <p:sp>
        <p:nvSpPr>
          <p:cNvPr id="3" name="Ondertitel 2">
            <a:extLst>
              <a:ext uri="{FF2B5EF4-FFF2-40B4-BE49-F238E27FC236}">
                <a16:creationId xmlns:a16="http://schemas.microsoft.com/office/drawing/2014/main" id="{295BE1D9-B50A-4E7D-8160-3A5922CE7745}"/>
              </a:ext>
            </a:extLst>
          </p:cNvPr>
          <p:cNvSpPr>
            <a:spLocks noGrp="1"/>
          </p:cNvSpPr>
          <p:nvPr>
            <p:ph type="subTitle" idx="1"/>
          </p:nvPr>
        </p:nvSpPr>
        <p:spPr/>
        <p:txBody>
          <a:bodyPr/>
          <a:lstStyle/>
          <a:p>
            <a:r>
              <a:rPr lang="nl-NL" dirty="0"/>
              <a:t>Handel klas 1 en 2</a:t>
            </a:r>
          </a:p>
        </p:txBody>
      </p:sp>
    </p:spTree>
    <p:extLst>
      <p:ext uri="{BB962C8B-B14F-4D97-AF65-F5344CB8AC3E}">
        <p14:creationId xmlns:p14="http://schemas.microsoft.com/office/powerpoint/2010/main" val="2603667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926DB8-156E-4C03-BF90-12EF1B34DA14}"/>
              </a:ext>
            </a:extLst>
          </p:cNvPr>
          <p:cNvSpPr>
            <a:spLocks noGrp="1"/>
          </p:cNvSpPr>
          <p:nvPr>
            <p:ph type="title"/>
          </p:nvPr>
        </p:nvSpPr>
        <p:spPr/>
        <p:txBody>
          <a:bodyPr/>
          <a:lstStyle/>
          <a:p>
            <a:r>
              <a:rPr lang="nl-NL" dirty="0"/>
              <a:t>Programma	</a:t>
            </a:r>
          </a:p>
        </p:txBody>
      </p:sp>
      <p:sp>
        <p:nvSpPr>
          <p:cNvPr id="3" name="Tijdelijke aanduiding voor inhoud 2">
            <a:extLst>
              <a:ext uri="{FF2B5EF4-FFF2-40B4-BE49-F238E27FC236}">
                <a16:creationId xmlns:a16="http://schemas.microsoft.com/office/drawing/2014/main" id="{953BDF94-02E8-45F8-AD74-D90108FBDEDD}"/>
              </a:ext>
            </a:extLst>
          </p:cNvPr>
          <p:cNvSpPr>
            <a:spLocks noGrp="1"/>
          </p:cNvSpPr>
          <p:nvPr>
            <p:ph idx="1"/>
          </p:nvPr>
        </p:nvSpPr>
        <p:spPr/>
        <p:txBody>
          <a:bodyPr/>
          <a:lstStyle/>
          <a:p>
            <a:r>
              <a:rPr lang="nl-NL" dirty="0"/>
              <a:t>Theorie kunststof;</a:t>
            </a:r>
          </a:p>
          <a:p>
            <a:endParaRPr lang="nl-NL" dirty="0"/>
          </a:p>
          <a:p>
            <a:endParaRPr lang="nl-NL" dirty="0"/>
          </a:p>
          <a:p>
            <a:endParaRPr lang="nl-NL" dirty="0"/>
          </a:p>
        </p:txBody>
      </p:sp>
    </p:spTree>
    <p:extLst>
      <p:ext uri="{BB962C8B-B14F-4D97-AF65-F5344CB8AC3E}">
        <p14:creationId xmlns:p14="http://schemas.microsoft.com/office/powerpoint/2010/main" val="709891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Kunststof</a:t>
            </a:r>
          </a:p>
        </p:txBody>
      </p:sp>
      <p:sp>
        <p:nvSpPr>
          <p:cNvPr id="3" name="Tijdelijke aanduiding voor inhoud 2"/>
          <p:cNvSpPr>
            <a:spLocks noGrp="1"/>
          </p:cNvSpPr>
          <p:nvPr>
            <p:ph idx="1"/>
          </p:nvPr>
        </p:nvSpPr>
        <p:spPr/>
        <p:txBody>
          <a:bodyPr>
            <a:normAutofit/>
          </a:bodyPr>
          <a:lstStyle/>
          <a:p>
            <a:r>
              <a:rPr lang="nl-NL" dirty="0"/>
              <a:t>De meeste kunststoffen worden gemaakt van natuurlijke, organische materialen zoals cellulose, kool, aardgas, zout en natuurlijk, ruwe olie.</a:t>
            </a:r>
          </a:p>
          <a:p>
            <a:endParaRPr lang="nl-NL" dirty="0"/>
          </a:p>
          <a:p>
            <a:r>
              <a:rPr lang="nl-NL" dirty="0"/>
              <a:t>In de fabriek begint het allemaal met kunststofkorrels. Elke kunststof heeft zijn eigen korrel. Zo heb je bijvoorbeeld polypropyleen (PP)-korrels. Hiervan maken ze drinkbekers. Van polystyreen (PS)-korrels maken ze piepschuim.</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41565" y="4602327"/>
            <a:ext cx="2176849" cy="2164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Afbeelding 3">
            <a:extLst>
              <a:ext uri="{FF2B5EF4-FFF2-40B4-BE49-F238E27FC236}">
                <a16:creationId xmlns:a16="http://schemas.microsoft.com/office/drawing/2014/main" id="{8DF3C496-C7BB-499A-B767-289853ECA29D}"/>
              </a:ext>
            </a:extLst>
          </p:cNvPr>
          <p:cNvPicPr>
            <a:picLocks noChangeAspect="1"/>
          </p:cNvPicPr>
          <p:nvPr/>
        </p:nvPicPr>
        <p:blipFill>
          <a:blip r:embed="rId3"/>
          <a:stretch>
            <a:fillRect/>
          </a:stretch>
        </p:blipFill>
        <p:spPr>
          <a:xfrm>
            <a:off x="6903574" y="5233756"/>
            <a:ext cx="2476500" cy="1533525"/>
          </a:xfrm>
          <a:prstGeom prst="rect">
            <a:avLst/>
          </a:prstGeom>
        </p:spPr>
      </p:pic>
    </p:spTree>
    <p:extLst>
      <p:ext uri="{BB962C8B-B14F-4D97-AF65-F5344CB8AC3E}">
        <p14:creationId xmlns:p14="http://schemas.microsoft.com/office/powerpoint/2010/main" val="4271283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Productie</a:t>
            </a:r>
          </a:p>
        </p:txBody>
      </p:sp>
      <p:sp>
        <p:nvSpPr>
          <p:cNvPr id="3" name="Tijdelijke aanduiding voor inhoud 2"/>
          <p:cNvSpPr>
            <a:spLocks noGrp="1"/>
          </p:cNvSpPr>
          <p:nvPr>
            <p:ph idx="1"/>
          </p:nvPr>
        </p:nvSpPr>
        <p:spPr/>
        <p:txBody>
          <a:bodyPr/>
          <a:lstStyle/>
          <a:p>
            <a:r>
              <a:rPr lang="nl-NL" dirty="0"/>
              <a:t>Behalve de juiste kunststofkorrels is er ook een matrijs nodig. Een matrijs is een soort vorm van het te maken product en is gemaakt van metaal. Afhankelijk van de productiemethode bestaat de matrijs uit één of twee delen. Met behulp van een freesapparaat is er heel nauwkeurig een holle ruimte in gemaakt.</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8055" y="4174435"/>
            <a:ext cx="3406941" cy="2271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7387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ppt_x</p:attrName>
                                        </p:attrNameLst>
                                      </p:cBhvr>
                                      <p:tavLst>
                                        <p:tav tm="0">
                                          <p:val>
                                            <p:strVal val="#ppt_x"/>
                                          </p:val>
                                        </p:tav>
                                        <p:tav tm="100000">
                                          <p:val>
                                            <p:strVal val="#ppt_x"/>
                                          </p:val>
                                        </p:tav>
                                      </p:tavLst>
                                    </p:anim>
                                    <p:anim calcmode="lin" valueType="num">
                                      <p:cBhvr>
                                        <p:cTn id="9"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Vervaardiging</a:t>
            </a:r>
          </a:p>
        </p:txBody>
      </p:sp>
      <p:sp>
        <p:nvSpPr>
          <p:cNvPr id="3" name="Tijdelijke aanduiding voor inhoud 2"/>
          <p:cNvSpPr>
            <a:spLocks noGrp="1"/>
          </p:cNvSpPr>
          <p:nvPr>
            <p:ph idx="1"/>
          </p:nvPr>
        </p:nvSpPr>
        <p:spPr/>
        <p:txBody>
          <a:bodyPr>
            <a:normAutofit fontScale="85000" lnSpcReduction="10000"/>
          </a:bodyPr>
          <a:lstStyle/>
          <a:p>
            <a:r>
              <a:rPr lang="nl-NL" b="1" dirty="0"/>
              <a:t>Spuitgieten</a:t>
            </a:r>
            <a:r>
              <a:rPr lang="nl-NL" dirty="0"/>
              <a:t> </a:t>
            </a:r>
            <a:r>
              <a:rPr lang="nl-NL" dirty="0">
                <a:sym typeface="Wingdings" pitchFamily="2" charset="2"/>
              </a:rPr>
              <a:t> In de spuitmachine zit een draaiende schroef met daaromheen een oven. De schroef duwt de kunststofkorrels naar voren en ondertussen smelten ze. Zo ontstaat er vloeibare kunststof. Onder hoge druk spuit de machine via de spuitopening de vloeibare kunststof in de matrijs</a:t>
            </a:r>
          </a:p>
          <a:p>
            <a:endParaRPr lang="nl-NL" dirty="0">
              <a:sym typeface="Wingdings" pitchFamily="2" charset="2"/>
            </a:endParaRPr>
          </a:p>
          <a:p>
            <a:r>
              <a:rPr lang="nl-NL" b="1" dirty="0" err="1">
                <a:sym typeface="Wingdings" pitchFamily="2" charset="2"/>
              </a:rPr>
              <a:t>Extruderen</a:t>
            </a:r>
            <a:r>
              <a:rPr lang="nl-NL" dirty="0">
                <a:sym typeface="Wingdings" pitchFamily="2" charset="2"/>
              </a:rPr>
              <a:t>  </a:t>
            </a:r>
            <a:r>
              <a:rPr lang="nl-NL" dirty="0"/>
              <a:t>Bij </a:t>
            </a:r>
            <a:r>
              <a:rPr lang="nl-NL" dirty="0" err="1"/>
              <a:t>extruderen</a:t>
            </a:r>
            <a:r>
              <a:rPr lang="nl-NL" dirty="0"/>
              <a:t> duwt een schroef of een pers gesmolten kunststof door een matrijsopening. Je kunt het vergelijken met het continu uitknijpen van tandpasta uit een tube.</a:t>
            </a:r>
          </a:p>
          <a:p>
            <a:endParaRPr lang="nl-NL" dirty="0"/>
          </a:p>
          <a:p>
            <a:r>
              <a:rPr lang="nl-NL" b="1" dirty="0"/>
              <a:t>Vormblazen </a:t>
            </a:r>
            <a:r>
              <a:rPr lang="nl-NL" b="1" dirty="0">
                <a:sym typeface="Wingdings" pitchFamily="2" charset="2"/>
              </a:rPr>
              <a:t></a:t>
            </a:r>
            <a:r>
              <a:rPr lang="nl-NL" dirty="0">
                <a:sym typeface="Wingdings" pitchFamily="2" charset="2"/>
              </a:rPr>
              <a:t>Bij vormblazen zit een kunststofbuis in een matrijs. In de kunststofbuis wordt warme lucht geblazen. De warme lucht zorgt ervoor dat de kunststof smelt. Net als een ballon wordt de gesmolten kunststofbuis opgeblazen tot de wanden van de matrijs bedekt zijn met kunststof.  </a:t>
            </a:r>
            <a:endParaRPr lang="nl-NL" dirty="0"/>
          </a:p>
          <a:p>
            <a:endParaRPr lang="nl-NL" dirty="0"/>
          </a:p>
        </p:txBody>
      </p:sp>
    </p:spTree>
    <p:extLst>
      <p:ext uri="{BB962C8B-B14F-4D97-AF65-F5344CB8AC3E}">
        <p14:creationId xmlns:p14="http://schemas.microsoft.com/office/powerpoint/2010/main" val="2769276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81200" y="514119"/>
            <a:ext cx="7729728" cy="1188720"/>
          </a:xfrm>
        </p:spPr>
        <p:txBody>
          <a:bodyPr/>
          <a:lstStyle/>
          <a:p>
            <a:r>
              <a:rPr lang="nl-NL" dirty="0"/>
              <a:t>Voordelen</a:t>
            </a:r>
          </a:p>
        </p:txBody>
      </p:sp>
      <p:sp>
        <p:nvSpPr>
          <p:cNvPr id="3" name="Tijdelijke aanduiding voor inhoud 2"/>
          <p:cNvSpPr>
            <a:spLocks noGrp="1"/>
          </p:cNvSpPr>
          <p:nvPr>
            <p:ph idx="1"/>
          </p:nvPr>
        </p:nvSpPr>
        <p:spPr>
          <a:xfrm>
            <a:off x="1981200" y="2556962"/>
            <a:ext cx="8229600" cy="4525963"/>
          </a:xfrm>
        </p:spPr>
        <p:txBody>
          <a:bodyPr/>
          <a:lstStyle/>
          <a:p>
            <a:pPr marL="0" indent="0">
              <a:buNone/>
            </a:pPr>
            <a:endParaRPr lang="nl-NL" dirty="0"/>
          </a:p>
          <a:p>
            <a:r>
              <a:rPr lang="nl-NL" dirty="0"/>
              <a:t>Waterdicht</a:t>
            </a:r>
          </a:p>
          <a:p>
            <a:endParaRPr lang="nl-NL" dirty="0"/>
          </a:p>
          <a:p>
            <a:r>
              <a:rPr lang="nl-NL" dirty="0"/>
              <a:t>Licht</a:t>
            </a:r>
          </a:p>
          <a:p>
            <a:endParaRPr lang="nl-NL" dirty="0"/>
          </a:p>
          <a:p>
            <a:r>
              <a:rPr lang="nl-NL" dirty="0"/>
              <a:t>Design</a:t>
            </a:r>
          </a:p>
          <a:p>
            <a:endParaRPr lang="nl-NL" dirty="0"/>
          </a:p>
          <a:p>
            <a:endParaRPr lang="nl-NL" dirty="0"/>
          </a:p>
        </p:txBody>
      </p:sp>
    </p:spTree>
    <p:extLst>
      <p:ext uri="{BB962C8B-B14F-4D97-AF65-F5344CB8AC3E}">
        <p14:creationId xmlns:p14="http://schemas.microsoft.com/office/powerpoint/2010/main" val="1489381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CEEF52-FF95-4D45-9A4E-E00EF99A48A4}"/>
              </a:ext>
            </a:extLst>
          </p:cNvPr>
          <p:cNvSpPr>
            <a:spLocks noGrp="1"/>
          </p:cNvSpPr>
          <p:nvPr>
            <p:ph type="title"/>
          </p:nvPr>
        </p:nvSpPr>
        <p:spPr/>
        <p:txBody>
          <a:bodyPr/>
          <a:lstStyle/>
          <a:p>
            <a:r>
              <a:rPr lang="nl-NL" dirty="0"/>
              <a:t>Kunststof als verpakking</a:t>
            </a:r>
          </a:p>
        </p:txBody>
      </p:sp>
      <p:sp>
        <p:nvSpPr>
          <p:cNvPr id="3" name="Tijdelijke aanduiding voor inhoud 2">
            <a:extLst>
              <a:ext uri="{FF2B5EF4-FFF2-40B4-BE49-F238E27FC236}">
                <a16:creationId xmlns:a16="http://schemas.microsoft.com/office/drawing/2014/main" id="{D8BE258A-5899-4763-B5DC-B43C8156AC88}"/>
              </a:ext>
            </a:extLst>
          </p:cNvPr>
          <p:cNvSpPr>
            <a:spLocks noGrp="1"/>
          </p:cNvSpPr>
          <p:nvPr>
            <p:ph idx="1"/>
          </p:nvPr>
        </p:nvSpPr>
        <p:spPr/>
        <p:txBody>
          <a:bodyPr/>
          <a:lstStyle/>
          <a:p>
            <a:r>
              <a:rPr lang="nl-NL" dirty="0"/>
              <a:t>Minder voedselverspilling</a:t>
            </a:r>
          </a:p>
          <a:p>
            <a:endParaRPr lang="nl-NL" dirty="0"/>
          </a:p>
          <a:p>
            <a:r>
              <a:rPr lang="nl-NL" dirty="0"/>
              <a:t>Houdt bacteriën, UV straling e.d. buiten</a:t>
            </a:r>
          </a:p>
          <a:p>
            <a:endParaRPr lang="nl-NL" dirty="0"/>
          </a:p>
          <a:p>
            <a:r>
              <a:rPr lang="nl-NL" dirty="0"/>
              <a:t>Helpt beschadiging voorkomen</a:t>
            </a:r>
          </a:p>
          <a:p>
            <a:endParaRPr lang="nl-NL" dirty="0"/>
          </a:p>
          <a:p>
            <a:r>
              <a:rPr lang="nl-NL" dirty="0"/>
              <a:t>Duurzaam</a:t>
            </a:r>
          </a:p>
          <a:p>
            <a:endParaRPr lang="nl-NL" dirty="0"/>
          </a:p>
          <a:p>
            <a:endParaRPr lang="nl-NL" dirty="0"/>
          </a:p>
        </p:txBody>
      </p:sp>
      <p:sp>
        <p:nvSpPr>
          <p:cNvPr id="4" name="Tijdelijke aanduiding voor tekst 3">
            <a:extLst>
              <a:ext uri="{FF2B5EF4-FFF2-40B4-BE49-F238E27FC236}">
                <a16:creationId xmlns:a16="http://schemas.microsoft.com/office/drawing/2014/main" id="{295FFDF8-7990-4AEE-9692-C8B8ACA9643D}"/>
              </a:ext>
            </a:extLst>
          </p:cNvPr>
          <p:cNvSpPr>
            <a:spLocks noGrp="1"/>
          </p:cNvSpPr>
          <p:nvPr>
            <p:ph type="body" sz="half" idx="2"/>
          </p:nvPr>
        </p:nvSpPr>
        <p:spPr/>
        <p:txBody>
          <a:bodyPr/>
          <a:lstStyle/>
          <a:p>
            <a:endParaRPr lang="nl-NL" dirty="0"/>
          </a:p>
        </p:txBody>
      </p:sp>
      <p:pic>
        <p:nvPicPr>
          <p:cNvPr id="5" name="Afbeelding 4">
            <a:extLst>
              <a:ext uri="{FF2B5EF4-FFF2-40B4-BE49-F238E27FC236}">
                <a16:creationId xmlns:a16="http://schemas.microsoft.com/office/drawing/2014/main" id="{E9E1B7BD-2EB3-4B40-9702-EA8A40BC3400}"/>
              </a:ext>
            </a:extLst>
          </p:cNvPr>
          <p:cNvPicPr>
            <a:picLocks noChangeAspect="1"/>
          </p:cNvPicPr>
          <p:nvPr/>
        </p:nvPicPr>
        <p:blipFill>
          <a:blip r:embed="rId2"/>
          <a:stretch>
            <a:fillRect/>
          </a:stretch>
        </p:blipFill>
        <p:spPr>
          <a:xfrm>
            <a:off x="8746435" y="4565133"/>
            <a:ext cx="3445565" cy="2292867"/>
          </a:xfrm>
          <a:prstGeom prst="rect">
            <a:avLst/>
          </a:prstGeom>
        </p:spPr>
      </p:pic>
      <p:pic>
        <p:nvPicPr>
          <p:cNvPr id="6" name="Afbeelding 5">
            <a:extLst>
              <a:ext uri="{FF2B5EF4-FFF2-40B4-BE49-F238E27FC236}">
                <a16:creationId xmlns:a16="http://schemas.microsoft.com/office/drawing/2014/main" id="{83CE354F-0F90-40B9-B8C7-AEDE4BB603DF}"/>
              </a:ext>
            </a:extLst>
          </p:cNvPr>
          <p:cNvPicPr>
            <a:picLocks noChangeAspect="1"/>
          </p:cNvPicPr>
          <p:nvPr/>
        </p:nvPicPr>
        <p:blipFill>
          <a:blip r:embed="rId3"/>
          <a:stretch>
            <a:fillRect/>
          </a:stretch>
        </p:blipFill>
        <p:spPr>
          <a:xfrm>
            <a:off x="4972613" y="4048923"/>
            <a:ext cx="3896139" cy="2922104"/>
          </a:xfrm>
          <a:prstGeom prst="rect">
            <a:avLst/>
          </a:prstGeom>
        </p:spPr>
      </p:pic>
    </p:spTree>
    <p:extLst>
      <p:ext uri="{BB962C8B-B14F-4D97-AF65-F5344CB8AC3E}">
        <p14:creationId xmlns:p14="http://schemas.microsoft.com/office/powerpoint/2010/main" val="1660031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4EFB9565-A0ED-4BFD-BFD6-77A671E1C25B}"/>
              </a:ext>
            </a:extLst>
          </p:cNvPr>
          <p:cNvPicPr>
            <a:picLocks noChangeAspect="1"/>
          </p:cNvPicPr>
          <p:nvPr/>
        </p:nvPicPr>
        <p:blipFill>
          <a:blip r:embed="rId2"/>
          <a:stretch>
            <a:fillRect/>
          </a:stretch>
        </p:blipFill>
        <p:spPr>
          <a:xfrm>
            <a:off x="0" y="0"/>
            <a:ext cx="5541042" cy="3690730"/>
          </a:xfrm>
          <a:prstGeom prst="rect">
            <a:avLst/>
          </a:prstGeom>
        </p:spPr>
      </p:pic>
      <p:pic>
        <p:nvPicPr>
          <p:cNvPr id="3" name="Afbeelding 2">
            <a:extLst>
              <a:ext uri="{FF2B5EF4-FFF2-40B4-BE49-F238E27FC236}">
                <a16:creationId xmlns:a16="http://schemas.microsoft.com/office/drawing/2014/main" id="{788A8E81-78DC-4B75-BBC3-4623097BE59F}"/>
              </a:ext>
            </a:extLst>
          </p:cNvPr>
          <p:cNvPicPr>
            <a:picLocks noChangeAspect="1"/>
          </p:cNvPicPr>
          <p:nvPr/>
        </p:nvPicPr>
        <p:blipFill>
          <a:blip r:embed="rId3"/>
          <a:stretch>
            <a:fillRect/>
          </a:stretch>
        </p:blipFill>
        <p:spPr>
          <a:xfrm>
            <a:off x="5539385" y="2313196"/>
            <a:ext cx="6652615" cy="4507174"/>
          </a:xfrm>
          <a:prstGeom prst="rect">
            <a:avLst/>
          </a:prstGeom>
        </p:spPr>
      </p:pic>
      <p:pic>
        <p:nvPicPr>
          <p:cNvPr id="4" name="Afbeelding 3">
            <a:extLst>
              <a:ext uri="{FF2B5EF4-FFF2-40B4-BE49-F238E27FC236}">
                <a16:creationId xmlns:a16="http://schemas.microsoft.com/office/drawing/2014/main" id="{C14A8B79-77B5-4F91-B90D-83C6CD282474}"/>
              </a:ext>
            </a:extLst>
          </p:cNvPr>
          <p:cNvPicPr>
            <a:picLocks noChangeAspect="1"/>
          </p:cNvPicPr>
          <p:nvPr/>
        </p:nvPicPr>
        <p:blipFill>
          <a:blip r:embed="rId4"/>
          <a:stretch>
            <a:fillRect/>
          </a:stretch>
        </p:blipFill>
        <p:spPr>
          <a:xfrm>
            <a:off x="0" y="3391370"/>
            <a:ext cx="5539385" cy="3466629"/>
          </a:xfrm>
          <a:prstGeom prst="rect">
            <a:avLst/>
          </a:prstGeom>
        </p:spPr>
      </p:pic>
      <p:pic>
        <p:nvPicPr>
          <p:cNvPr id="5" name="Afbeelding 4">
            <a:extLst>
              <a:ext uri="{FF2B5EF4-FFF2-40B4-BE49-F238E27FC236}">
                <a16:creationId xmlns:a16="http://schemas.microsoft.com/office/drawing/2014/main" id="{57A6403D-E30F-45CE-983B-1E6D17CF7ABB}"/>
              </a:ext>
            </a:extLst>
          </p:cNvPr>
          <p:cNvPicPr>
            <a:picLocks noChangeAspect="1"/>
          </p:cNvPicPr>
          <p:nvPr/>
        </p:nvPicPr>
        <p:blipFill>
          <a:blip r:embed="rId5"/>
          <a:stretch>
            <a:fillRect/>
          </a:stretch>
        </p:blipFill>
        <p:spPr>
          <a:xfrm>
            <a:off x="3739302" y="37630"/>
            <a:ext cx="4354970" cy="3316111"/>
          </a:xfrm>
          <a:prstGeom prst="rect">
            <a:avLst/>
          </a:prstGeom>
        </p:spPr>
      </p:pic>
      <p:pic>
        <p:nvPicPr>
          <p:cNvPr id="6" name="Afbeelding 5">
            <a:extLst>
              <a:ext uri="{FF2B5EF4-FFF2-40B4-BE49-F238E27FC236}">
                <a16:creationId xmlns:a16="http://schemas.microsoft.com/office/drawing/2014/main" id="{654FD917-3860-4D0C-B9FB-4A5B7E780581}"/>
              </a:ext>
            </a:extLst>
          </p:cNvPr>
          <p:cNvPicPr>
            <a:picLocks noChangeAspect="1"/>
          </p:cNvPicPr>
          <p:nvPr/>
        </p:nvPicPr>
        <p:blipFill>
          <a:blip r:embed="rId6"/>
          <a:stretch>
            <a:fillRect/>
          </a:stretch>
        </p:blipFill>
        <p:spPr>
          <a:xfrm>
            <a:off x="8120776" y="0"/>
            <a:ext cx="4071224" cy="2313196"/>
          </a:xfrm>
          <a:prstGeom prst="rect">
            <a:avLst/>
          </a:prstGeom>
        </p:spPr>
      </p:pic>
    </p:spTree>
    <p:extLst>
      <p:ext uri="{BB962C8B-B14F-4D97-AF65-F5344CB8AC3E}">
        <p14:creationId xmlns:p14="http://schemas.microsoft.com/office/powerpoint/2010/main" val="4123915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15BA09-8BFE-4461-A7D3-4143AA691985}"/>
              </a:ext>
            </a:extLst>
          </p:cNvPr>
          <p:cNvSpPr>
            <a:spLocks noGrp="1"/>
          </p:cNvSpPr>
          <p:nvPr>
            <p:ph type="ctrTitle"/>
          </p:nvPr>
        </p:nvSpPr>
        <p:spPr>
          <a:xfrm>
            <a:off x="1007166" y="262223"/>
            <a:ext cx="8991600" cy="1645920"/>
          </a:xfrm>
        </p:spPr>
        <p:txBody>
          <a:bodyPr/>
          <a:lstStyle/>
          <a:p>
            <a:r>
              <a:rPr lang="nl-NL" dirty="0"/>
              <a:t>Gebruik branche</a:t>
            </a:r>
          </a:p>
        </p:txBody>
      </p:sp>
      <p:sp>
        <p:nvSpPr>
          <p:cNvPr id="3" name="Ondertitel 2">
            <a:extLst>
              <a:ext uri="{FF2B5EF4-FFF2-40B4-BE49-F238E27FC236}">
                <a16:creationId xmlns:a16="http://schemas.microsoft.com/office/drawing/2014/main" id="{AAB3208B-9D3B-4440-90CF-7046FC7FC773}"/>
              </a:ext>
            </a:extLst>
          </p:cNvPr>
          <p:cNvSpPr>
            <a:spLocks noGrp="1"/>
          </p:cNvSpPr>
          <p:nvPr>
            <p:ph type="subTitle" idx="1"/>
          </p:nvPr>
        </p:nvSpPr>
        <p:spPr/>
        <p:txBody>
          <a:bodyPr/>
          <a:lstStyle/>
          <a:p>
            <a:endParaRPr lang="nl-NL"/>
          </a:p>
        </p:txBody>
      </p:sp>
      <p:pic>
        <p:nvPicPr>
          <p:cNvPr id="4" name="Afbeelding 3">
            <a:extLst>
              <a:ext uri="{FF2B5EF4-FFF2-40B4-BE49-F238E27FC236}">
                <a16:creationId xmlns:a16="http://schemas.microsoft.com/office/drawing/2014/main" id="{98EDB213-1057-4FC7-BC60-CD51444090CA}"/>
              </a:ext>
            </a:extLst>
          </p:cNvPr>
          <p:cNvPicPr>
            <a:picLocks noChangeAspect="1"/>
          </p:cNvPicPr>
          <p:nvPr/>
        </p:nvPicPr>
        <p:blipFill>
          <a:blip r:embed="rId2"/>
          <a:stretch>
            <a:fillRect/>
          </a:stretch>
        </p:blipFill>
        <p:spPr>
          <a:xfrm>
            <a:off x="149352" y="2385099"/>
            <a:ext cx="2901696" cy="4352544"/>
          </a:xfrm>
          <a:prstGeom prst="rect">
            <a:avLst/>
          </a:prstGeom>
        </p:spPr>
      </p:pic>
      <p:pic>
        <p:nvPicPr>
          <p:cNvPr id="5" name="Afbeelding 4">
            <a:extLst>
              <a:ext uri="{FF2B5EF4-FFF2-40B4-BE49-F238E27FC236}">
                <a16:creationId xmlns:a16="http://schemas.microsoft.com/office/drawing/2014/main" id="{D6A7F0B7-9DCE-4061-B1D8-468C594E9B42}"/>
              </a:ext>
            </a:extLst>
          </p:cNvPr>
          <p:cNvPicPr>
            <a:picLocks noChangeAspect="1"/>
          </p:cNvPicPr>
          <p:nvPr/>
        </p:nvPicPr>
        <p:blipFill>
          <a:blip r:embed="rId3"/>
          <a:stretch>
            <a:fillRect/>
          </a:stretch>
        </p:blipFill>
        <p:spPr>
          <a:xfrm>
            <a:off x="3159608" y="2385100"/>
            <a:ext cx="4352544" cy="4352544"/>
          </a:xfrm>
          <a:prstGeom prst="rect">
            <a:avLst/>
          </a:prstGeom>
        </p:spPr>
      </p:pic>
      <p:pic>
        <p:nvPicPr>
          <p:cNvPr id="6" name="Afbeelding 5">
            <a:extLst>
              <a:ext uri="{FF2B5EF4-FFF2-40B4-BE49-F238E27FC236}">
                <a16:creationId xmlns:a16="http://schemas.microsoft.com/office/drawing/2014/main" id="{57FC926C-14E0-4F1F-B7F6-28CAF92E58CE}"/>
              </a:ext>
            </a:extLst>
          </p:cNvPr>
          <p:cNvPicPr>
            <a:picLocks noChangeAspect="1"/>
          </p:cNvPicPr>
          <p:nvPr/>
        </p:nvPicPr>
        <p:blipFill>
          <a:blip r:embed="rId4"/>
          <a:stretch>
            <a:fillRect/>
          </a:stretch>
        </p:blipFill>
        <p:spPr>
          <a:xfrm>
            <a:off x="7620712" y="1999600"/>
            <a:ext cx="3415483" cy="2558985"/>
          </a:xfrm>
          <a:prstGeom prst="rect">
            <a:avLst/>
          </a:prstGeom>
        </p:spPr>
      </p:pic>
      <p:pic>
        <p:nvPicPr>
          <p:cNvPr id="7" name="Afbeelding 6">
            <a:extLst>
              <a:ext uri="{FF2B5EF4-FFF2-40B4-BE49-F238E27FC236}">
                <a16:creationId xmlns:a16="http://schemas.microsoft.com/office/drawing/2014/main" id="{304FAE5D-3B61-4EB4-906A-D96AF13F8140}"/>
              </a:ext>
            </a:extLst>
          </p:cNvPr>
          <p:cNvPicPr>
            <a:picLocks noChangeAspect="1"/>
          </p:cNvPicPr>
          <p:nvPr/>
        </p:nvPicPr>
        <p:blipFill>
          <a:blip r:embed="rId5"/>
          <a:stretch>
            <a:fillRect/>
          </a:stretch>
        </p:blipFill>
        <p:spPr>
          <a:xfrm>
            <a:off x="8653093" y="4444001"/>
            <a:ext cx="3415483" cy="2313420"/>
          </a:xfrm>
          <a:prstGeom prst="rect">
            <a:avLst/>
          </a:prstGeom>
        </p:spPr>
      </p:pic>
    </p:spTree>
    <p:extLst>
      <p:ext uri="{BB962C8B-B14F-4D97-AF65-F5344CB8AC3E}">
        <p14:creationId xmlns:p14="http://schemas.microsoft.com/office/powerpoint/2010/main" val="3589344321"/>
      </p:ext>
    </p:extLst>
  </p:cSld>
  <p:clrMapOvr>
    <a:masterClrMapping/>
  </p:clrMapOvr>
</p:sld>
</file>

<file path=ppt/theme/theme1.xml><?xml version="1.0" encoding="utf-8"?>
<a:theme xmlns:a="http://schemas.openxmlformats.org/drawingml/2006/main" name="Pakket">
  <a:themeElements>
    <a:clrScheme name="Parcel">
      <a:dk1>
        <a:srgbClr val="000000"/>
      </a:dk1>
      <a:lt1>
        <a:srgbClr val="FFFFFF"/>
      </a:lt1>
      <a:dk2>
        <a:srgbClr val="635D4D"/>
      </a:dk2>
      <a:lt2>
        <a:srgbClr val="D8D6BA"/>
      </a:lt2>
      <a:accent1>
        <a:srgbClr val="9CBEBD"/>
      </a:accent1>
      <a:accent2>
        <a:srgbClr val="D2CB6C"/>
      </a:accent2>
      <a:accent3>
        <a:srgbClr val="9D9A93"/>
      </a:accent3>
      <a:accent4>
        <a:srgbClr val="C89F5D"/>
      </a:accent4>
      <a:accent5>
        <a:srgbClr val="A9A57C"/>
      </a:accent5>
      <a:accent6>
        <a:srgbClr val="95A39D"/>
      </a:accent6>
      <a:hlink>
        <a:srgbClr val="D25814"/>
      </a:hlink>
      <a:folHlink>
        <a:srgbClr val="849A0A"/>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0BDC4BB7-8AF9-46FD-8C32-AB93AC9C410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793C7D7F3BC946A5F2904ADE47754D" ma:contentTypeVersion="10" ma:contentTypeDescription="Een nieuw document maken." ma:contentTypeScope="" ma:versionID="dcb72a03cf4459deb0be4de430fd5696">
  <xsd:schema xmlns:xsd="http://www.w3.org/2001/XMLSchema" xmlns:xs="http://www.w3.org/2001/XMLSchema" xmlns:p="http://schemas.microsoft.com/office/2006/metadata/properties" xmlns:ns3="c2e09757-d42c-4fcd-ae27-c71d4b258210" xmlns:ns4="bfe1b49f-1cd4-47d5-a3dc-4ad9ba0da7af" targetNamespace="http://schemas.microsoft.com/office/2006/metadata/properties" ma:root="true" ma:fieldsID="0a4bd47918f67a4cf2ff0c6cdc030e57" ns3:_="" ns4:_="">
    <xsd:import namespace="c2e09757-d42c-4fcd-ae27-c71d4b258210"/>
    <xsd:import namespace="bfe1b49f-1cd4-47d5-a3dc-4ad9ba0da7a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e09757-d42c-4fcd-ae27-c71d4b2582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fe1b49f-1cd4-47d5-a3dc-4ad9ba0da7af" elementFormDefault="qualified">
    <xsd:import namespace="http://schemas.microsoft.com/office/2006/documentManagement/types"/>
    <xsd:import namespace="http://schemas.microsoft.com/office/infopath/2007/PartnerControls"/>
    <xsd:element name="SharedWithUsers" ma:index="15"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Gedeeld met details" ma:internalName="SharedWithDetails" ma:readOnly="true">
      <xsd:simpleType>
        <xsd:restriction base="dms:Note">
          <xsd:maxLength value="255"/>
        </xsd:restriction>
      </xsd:simpleType>
    </xsd:element>
    <xsd:element name="SharingHintHash" ma:index="17"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5D72523-7A0A-4668-A134-F9BA707679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e09757-d42c-4fcd-ae27-c71d4b258210"/>
    <ds:schemaRef ds:uri="bfe1b49f-1cd4-47d5-a3dc-4ad9ba0da7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7708742-25F5-4F5E-A6D8-D03339DDBF14}">
  <ds:schemaRefs>
    <ds:schemaRef ds:uri="http://purl.org/dc/elements/1.1/"/>
    <ds:schemaRef ds:uri="http://schemas.microsoft.com/office/2006/metadata/properties"/>
    <ds:schemaRef ds:uri="http://schemas.microsoft.com/office/2006/documentManagement/types"/>
    <ds:schemaRef ds:uri="http://purl.org/dc/terms/"/>
    <ds:schemaRef ds:uri="bfe1b49f-1cd4-47d5-a3dc-4ad9ba0da7af"/>
    <ds:schemaRef ds:uri="c2e09757-d42c-4fcd-ae27-c71d4b258210"/>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43E6655-B194-4DDF-AF52-22AB5EDFBFD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Pakket</Template>
  <TotalTime>92</TotalTime>
  <Words>285</Words>
  <Application>Microsoft Office PowerPoint</Application>
  <PresentationFormat>Breedbeeld</PresentationFormat>
  <Paragraphs>33</Paragraphs>
  <Slides>9</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9</vt:i4>
      </vt:variant>
    </vt:vector>
  </HeadingPairs>
  <TitlesOfParts>
    <vt:vector size="13" baseType="lpstr">
      <vt:lpstr>Arial</vt:lpstr>
      <vt:lpstr>Gill Sans MT</vt:lpstr>
      <vt:lpstr>Wingdings</vt:lpstr>
      <vt:lpstr>Pakket</vt:lpstr>
      <vt:lpstr>Ondergronden </vt:lpstr>
      <vt:lpstr>Programma </vt:lpstr>
      <vt:lpstr>Kunststof</vt:lpstr>
      <vt:lpstr>Productie</vt:lpstr>
      <vt:lpstr>Vervaardiging</vt:lpstr>
      <vt:lpstr>Voordelen</vt:lpstr>
      <vt:lpstr>Kunststof als verpakking</vt:lpstr>
      <vt:lpstr>PowerPoint-presentatie</vt:lpstr>
      <vt:lpstr>Gebruik branche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Ondergronden en bomen</dc:title>
  <dc:creator>Regien Mendel - ten Napel</dc:creator>
  <cp:lastModifiedBy>Regien Mendel - ten Napel</cp:lastModifiedBy>
  <cp:revision>9</cp:revision>
  <dcterms:created xsi:type="dcterms:W3CDTF">2021-09-30T08:10:41Z</dcterms:created>
  <dcterms:modified xsi:type="dcterms:W3CDTF">2021-10-05T13:05:59Z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0x01010079793C7D7F3BC946A5F2904ADE47754D</vt:lpwstr>
  </property>
</Properties>
</file>